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6"/>
  </p:notesMasterIdLst>
  <p:sldIdLst>
    <p:sldId id="256" r:id="rId3"/>
    <p:sldId id="257" r:id="rId4"/>
    <p:sldId id="259" r:id="rId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Questrial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0565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20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1645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8949" y="-251549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49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48" y="190487"/>
            <a:ext cx="5851500" cy="601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85800" y="1122362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1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 rot="5400000">
            <a:off x="4623591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79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8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099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099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98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698" cy="585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98" cy="469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533400" y="4426803"/>
            <a:ext cx="2804127" cy="8309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Questrial"/>
              <a:buNone/>
            </a:pPr>
            <a:r>
              <a:rPr lang="es-ES" sz="24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TESTIMONIO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381000" y="4117848"/>
            <a:ext cx="0" cy="530350"/>
          </a:xfrm>
          <a:prstGeom prst="straightConnector1">
            <a:avLst/>
          </a:prstGeom>
          <a:noFill/>
          <a:ln w="50800" cap="flat" cmpd="sng">
            <a:solidFill>
              <a:srgbClr val="F9B6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Shape 165"/>
          <p:cNvCxnSpPr/>
          <p:nvPr/>
        </p:nvCxnSpPr>
        <p:spPr>
          <a:xfrm>
            <a:off x="356613" y="4114800"/>
            <a:ext cx="838198" cy="0"/>
          </a:xfrm>
          <a:prstGeom prst="straightConnector1">
            <a:avLst/>
          </a:prstGeom>
          <a:noFill/>
          <a:ln w="50800" cap="flat" cmpd="sng">
            <a:solidFill>
              <a:srgbClr val="F9B6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Shape 166"/>
          <p:cNvCxnSpPr/>
          <p:nvPr/>
        </p:nvCxnSpPr>
        <p:spPr>
          <a:xfrm>
            <a:off x="2624991" y="5299964"/>
            <a:ext cx="838198" cy="0"/>
          </a:xfrm>
          <a:prstGeom prst="straightConnector1">
            <a:avLst/>
          </a:prstGeom>
          <a:noFill/>
          <a:ln w="50800" cap="flat" cmpd="sng">
            <a:solidFill>
              <a:srgbClr val="F9B62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Shape 167"/>
          <p:cNvSpPr txBox="1"/>
          <p:nvPr/>
        </p:nvSpPr>
        <p:spPr>
          <a:xfrm>
            <a:off x="3622089" y="548518"/>
            <a:ext cx="5184559" cy="387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Questrial"/>
              <a:buNone/>
            </a:pPr>
            <a:r>
              <a:rPr lang="es-ES" sz="1400" b="0" i="0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Mi nombre es </a:t>
            </a:r>
            <a:r>
              <a:rPr lang="es-ES" sz="1400" b="1" i="1" u="none" strike="noStrike" cap="none" dirty="0" err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Aylin</a:t>
            </a:r>
            <a:r>
              <a:rPr lang="es-ES" sz="1400" b="1" i="1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Vásquez </a:t>
            </a:r>
            <a:r>
              <a:rPr lang="es-ES" sz="1400" b="0" i="0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soy graduada en Química y Farmacia de la Universidad del Atlántico. Desde niña siempre estuve en ambientes de fiesta, alcohol y demás, fui creciendo y a pesar de querer alejarme de todo eso, por ser un negocio familiar, era casi imposible.</a:t>
            </a:r>
            <a:endParaRPr sz="1400" b="0" i="0" u="none" strike="noStrike" cap="none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Questrial"/>
              <a:buNone/>
            </a:pPr>
            <a:r>
              <a:rPr lang="es-ES" sz="1400" b="0" i="0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Conocí de </a:t>
            </a:r>
            <a:r>
              <a:rPr lang="es-ES" sz="1400" b="1" i="1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CRU</a:t>
            </a:r>
            <a:r>
              <a:rPr lang="es-ES" sz="1400" b="0" i="0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cuando ya estaba en 3° semestre. Ya conocía un poco de Dios pero no era muy relevante para mi. Me sentía sola y vacía. Al principio solo asistía a las reuniones solo para hacer algo diferente, pero mientras mas pasaba el tiempo mas me iba involucrando  y mas iba conociendo de esa persona que podía llenar ese vacío en mi vida: Jesús. Fue así como a través de las cosas que aprendí en </a:t>
            </a:r>
            <a:r>
              <a:rPr lang="es-ES" sz="1400" b="1" i="1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CRU</a:t>
            </a:r>
            <a:r>
              <a:rPr lang="es-ES" sz="1400" b="0" i="0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 sobre Jesús en mi vida y el gran sacrificio que hizo para darnos la salvación me ayudaron a seguir a delante y no solo a crecer como persona sino también ayudar a otros a crecer.</a:t>
            </a:r>
            <a:endParaRPr sz="1400" b="0" i="0" u="none" strike="noStrike" cap="none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Questrial"/>
              <a:buNone/>
            </a:pPr>
            <a:r>
              <a:rPr lang="es-ES" sz="1400" b="0" i="0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En</a:t>
            </a:r>
            <a:r>
              <a:rPr lang="es-ES" sz="1400" b="1" i="1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CRU  </a:t>
            </a:r>
            <a:r>
              <a:rPr lang="es-ES" sz="1400" b="0" i="0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he aprendido muchas cosas que jamás pensé que podría desarrollar en mi vida. He liderado reuniones frente a un grupo de personas y he estado muy de cerca a ellas y ver vidas transformadas. Trabajar de la mano con </a:t>
            </a:r>
            <a:r>
              <a:rPr lang="es-ES" sz="1400" b="1" i="1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CRU</a:t>
            </a:r>
            <a:r>
              <a:rPr lang="es-ES" sz="1400" b="0" i="0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ha sido de gran significado no solo Dios utilizó esta organización para conocer de El, sino que día tras día nos brinda herramientas para poder llegar a mas universitarios y poder mostrarles ese mensaje transformador que es Jesús. Ahora que ya no estoy en la universidad y me encuentro laborando, es mi deseo seguir haciendo lo mismo, sirviéndole a Dios en el lugar donde estoy y ayudar a la transformación de mi país.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Questrial"/>
              <a:buNone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Shape 168"/>
          <p:cNvCxnSpPr/>
          <p:nvPr/>
        </p:nvCxnSpPr>
        <p:spPr>
          <a:xfrm>
            <a:off x="3444473" y="4765176"/>
            <a:ext cx="0" cy="530350"/>
          </a:xfrm>
          <a:prstGeom prst="straightConnector1">
            <a:avLst/>
          </a:prstGeom>
          <a:noFill/>
          <a:ln w="50800" cap="flat" cmpd="sng">
            <a:solidFill>
              <a:srgbClr val="F9B62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81000"/>
            <a:ext cx="8229600" cy="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381000" y="152400"/>
            <a:ext cx="8381999" cy="24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</a:pPr>
            <a:r>
              <a:rPr lang="es-ES" sz="1000" b="0" i="0" u="none" strike="noStrike" cap="none" dirty="0" err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Cru</a:t>
            </a:r>
            <a:r>
              <a:rPr lang="es-ES" sz="1000" b="0" i="0" u="none" strike="noStrike" cap="none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000" b="0" i="0" u="none" strike="noStrike" cap="none" dirty="0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Colombia</a:t>
            </a:r>
            <a:endParaRPr dirty="0"/>
          </a:p>
        </p:txBody>
      </p:sp>
      <p:pic>
        <p:nvPicPr>
          <p:cNvPr id="171" name="Shape 171" descr="https://scontent.feoh1-1.fna.fbcdn.net/v/t1.0-9/13590311_10209898744331241_3361176431532657662_n.jpg?oh=d6055f31240105d8a9b23fde0823f064&amp;oe=583ECEC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399" y="655199"/>
            <a:ext cx="2934161" cy="293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3" y="5589240"/>
            <a:ext cx="10731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81000"/>
            <a:ext cx="8229600" cy="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70"/>
          <p:cNvSpPr txBox="1"/>
          <p:nvPr/>
        </p:nvSpPr>
        <p:spPr>
          <a:xfrm>
            <a:off x="381000" y="152400"/>
            <a:ext cx="8381999" cy="24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</a:pPr>
            <a:r>
              <a:rPr lang="es-ES" sz="1000" b="0" i="0" u="none" strike="noStrike" cap="none" dirty="0" err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Cru</a:t>
            </a:r>
            <a:r>
              <a:rPr lang="es-ES" sz="1000" b="0" i="0" u="none" strike="noStrike" cap="none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000" b="0" i="0" u="none" strike="noStrike" cap="none" dirty="0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Colombia</a:t>
            </a:r>
            <a:endParaRPr dirty="0"/>
          </a:p>
        </p:txBody>
      </p:sp>
      <p:pic>
        <p:nvPicPr>
          <p:cNvPr id="6" name="Shape 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3488" y="955888"/>
            <a:ext cx="3158115" cy="1896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645" y="964382"/>
            <a:ext cx="2665422" cy="188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7"/>
          <p:cNvPicPr preferRelativeResize="0"/>
          <p:nvPr/>
        </p:nvPicPr>
        <p:blipFill rotWithShape="1">
          <a:blip r:embed="rId6">
            <a:alphaModFix/>
          </a:blip>
          <a:srcRect l="13631" t="2728" r="8158" b="22820"/>
          <a:stretch/>
        </p:blipFill>
        <p:spPr>
          <a:xfrm>
            <a:off x="3093489" y="3124622"/>
            <a:ext cx="3158115" cy="203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8"/>
          <p:cNvPicPr preferRelativeResize="0"/>
          <p:nvPr/>
        </p:nvPicPr>
        <p:blipFill rotWithShape="1">
          <a:blip r:embed="rId7">
            <a:alphaModFix/>
          </a:blip>
          <a:srcRect l="3184" t="14527" r="19353" b="6788"/>
          <a:stretch/>
        </p:blipFill>
        <p:spPr>
          <a:xfrm>
            <a:off x="6365521" y="955887"/>
            <a:ext cx="2454951" cy="1896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89"/>
          <p:cNvPicPr preferRelativeResize="0"/>
          <p:nvPr/>
        </p:nvPicPr>
        <p:blipFill rotWithShape="1">
          <a:blip r:embed="rId8">
            <a:alphaModFix/>
          </a:blip>
          <a:srcRect l="39072" t="23032"/>
          <a:stretch/>
        </p:blipFill>
        <p:spPr>
          <a:xfrm>
            <a:off x="306645" y="3124622"/>
            <a:ext cx="2678832" cy="203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90"/>
          <p:cNvPicPr preferRelativeResize="0"/>
          <p:nvPr/>
        </p:nvPicPr>
        <p:blipFill rotWithShape="1">
          <a:blip r:embed="rId9">
            <a:alphaModFix/>
          </a:blip>
          <a:srcRect l="8357" t="4241" r="15691" b="22023"/>
          <a:stretch/>
        </p:blipFill>
        <p:spPr>
          <a:xfrm>
            <a:off x="6351138" y="3124622"/>
            <a:ext cx="1170843" cy="1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91"/>
          <p:cNvPicPr preferRelativeResize="0"/>
          <p:nvPr/>
        </p:nvPicPr>
        <p:blipFill rotWithShape="1">
          <a:blip r:embed="rId10">
            <a:alphaModFix/>
          </a:blip>
          <a:srcRect l="4706" t="13043" b="16795"/>
          <a:stretch/>
        </p:blipFill>
        <p:spPr>
          <a:xfrm>
            <a:off x="7592996" y="3124622"/>
            <a:ext cx="1209934" cy="1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C:\Users\HP-PC\Desktop\cru-colombia-15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3"/>
          <a:stretch/>
        </p:blipFill>
        <p:spPr bwMode="auto">
          <a:xfrm>
            <a:off x="6765761" y="4725144"/>
            <a:ext cx="1512439" cy="1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16372" y="5737763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dirty="0" smtClean="0">
                <a:solidFill>
                  <a:schemeClr val="bg1">
                    <a:lumMod val="50000"/>
                  </a:schemeClr>
                </a:solidFill>
                <a:latin typeface="Questrial" panose="020B0604020202020204" charset="0"/>
              </a:rPr>
              <a:t>CONECTAR – EXPERIMENTAR - COMPROMETER</a:t>
            </a:r>
            <a:endParaRPr lang="es-CO" sz="1800" b="1" dirty="0">
              <a:solidFill>
                <a:schemeClr val="bg1">
                  <a:lumMod val="50000"/>
                </a:schemeClr>
              </a:solidFill>
              <a:latin typeface="Questria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4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533400" y="4426803"/>
            <a:ext cx="28041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MI</a:t>
            </a:r>
            <a:br>
              <a:rPr lang="en-US" sz="24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24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LLAMADO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4430745" y="1399369"/>
            <a:ext cx="4279799" cy="5125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Conocí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de Cristo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desde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muy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pequeño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al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estudiar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en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un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colegio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cristiano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Allí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entend</a:t>
            </a:r>
            <a:r>
              <a:rPr lang="en-US" dirty="0" err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í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el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maravilloso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plan de Dios para mi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vida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y para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toda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la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humanidad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por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muchos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años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he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aprendido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conocerlo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y a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vivir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acuerdo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a lo que dice Mateo 28 “La Gran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Comisión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”.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Hoy soy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arquitecto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egresado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de </a:t>
            </a:r>
            <a:r>
              <a:rPr lang="en-US" b="0" i="0" u="none" strike="noStrike" cap="none" dirty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la Universidad 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del 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Atlántico, y soy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misionero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con CRU.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Mi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anhelo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es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ver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una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sociedad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transformada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y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llena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valores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principios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siendo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Jesucristo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el 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modelo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liderazgo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en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sus</a:t>
            </a:r>
            <a:r>
              <a:rPr lang="en-US" b="0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b="0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vidas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llevando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el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evangelio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a las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vidas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de los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estudiantes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universitarios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ayudando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transformar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sus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vidas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para que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también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puedan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transformar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e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influir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otros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. 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Estoy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seguro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que los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universitarios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son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muy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influyentes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pues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son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los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líderes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del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mañana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si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empezamos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sembrar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el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evangelio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Jesucristo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en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sus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vidas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, en un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futuro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podrán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influir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en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toda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la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sociedad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generar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una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transformación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social y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espiritual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en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todo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el </a:t>
            </a:r>
            <a:r>
              <a:rPr lang="en-US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país</a:t>
            </a:r>
            <a:r>
              <a:rPr lang="en-US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endParaRPr lang="es-CO" b="1" i="0" u="none" strike="noStrike" cap="none" dirty="0" smtClean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endParaRPr b="1" i="0" u="none" strike="noStrike" cap="none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en-US" b="1" i="0" u="none" strike="noStrike" cap="none" dirty="0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Ronald </a:t>
            </a:r>
            <a:r>
              <a:rPr lang="en-US" b="1" i="0" u="none" strike="noStrike" cap="none" dirty="0" err="1" smtClean="0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Altamar</a:t>
            </a:r>
            <a:endParaRPr lang="en-US" b="1" i="0" u="none" strike="noStrike" cap="none" dirty="0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Shape 166"/>
          <p:cNvCxnSpPr/>
          <p:nvPr/>
        </p:nvCxnSpPr>
        <p:spPr>
          <a:xfrm>
            <a:off x="2428750" y="5479001"/>
            <a:ext cx="838199" cy="0"/>
          </a:xfrm>
          <a:prstGeom prst="straightConnector1">
            <a:avLst/>
          </a:prstGeom>
          <a:noFill/>
          <a:ln w="50800" cap="flat" cmpd="sng">
            <a:solidFill>
              <a:srgbClr val="F9B6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Shape 167"/>
          <p:cNvCxnSpPr/>
          <p:nvPr/>
        </p:nvCxnSpPr>
        <p:spPr>
          <a:xfrm>
            <a:off x="3266950" y="4964925"/>
            <a:ext cx="0" cy="530399"/>
          </a:xfrm>
          <a:prstGeom prst="straightConnector1">
            <a:avLst/>
          </a:prstGeom>
          <a:noFill/>
          <a:ln w="50800" cap="flat" cmpd="sng">
            <a:solidFill>
              <a:srgbClr val="F9B6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Shape 168"/>
          <p:cNvCxnSpPr/>
          <p:nvPr/>
        </p:nvCxnSpPr>
        <p:spPr>
          <a:xfrm>
            <a:off x="700595" y="4322035"/>
            <a:ext cx="0" cy="530399"/>
          </a:xfrm>
          <a:prstGeom prst="straightConnector1">
            <a:avLst/>
          </a:prstGeom>
          <a:noFill/>
          <a:ln w="50800" cap="flat" cmpd="sng">
            <a:solidFill>
              <a:srgbClr val="F9B6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Shape 169"/>
          <p:cNvCxnSpPr/>
          <p:nvPr/>
        </p:nvCxnSpPr>
        <p:spPr>
          <a:xfrm>
            <a:off x="676210" y="4318987"/>
            <a:ext cx="838199" cy="0"/>
          </a:xfrm>
          <a:prstGeom prst="straightConnector1">
            <a:avLst/>
          </a:prstGeom>
          <a:noFill/>
          <a:ln w="50800" cap="flat" cmpd="sng">
            <a:solidFill>
              <a:srgbClr val="F9B62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81000"/>
            <a:ext cx="8229600" cy="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381000" y="152400"/>
            <a:ext cx="8381999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Cru </a:t>
            </a:r>
            <a:r>
              <a:rPr lang="en-US" sz="1000" b="0" i="0" u="none" strike="noStrike" cap="none" dirty="0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Colombia</a:t>
            </a:r>
            <a:endParaRPr lang="en-US" sz="1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https://scontent.feoh1-1.fna.fbcdn.net/v/t1.0-9/11885078_10207373318357170_5998568616966107204_n.jpg?oh=adb2ee855c5a01bb347a62ae87253386&amp;oe=584595CB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36" y="964722"/>
            <a:ext cx="3793714" cy="28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ón MOV Rediseñ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477</Words>
  <Application>Microsoft Office PowerPoint</Application>
  <PresentationFormat>Presentación en pantalla (4:3)</PresentationFormat>
  <Paragraphs>19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Questrial</vt:lpstr>
      <vt:lpstr>Presentación MOV Rediseño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Ronald Altamar</cp:lastModifiedBy>
  <cp:revision>5</cp:revision>
  <dcterms:modified xsi:type="dcterms:W3CDTF">2018-06-06T18:19:15Z</dcterms:modified>
</cp:coreProperties>
</file>